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77" r:id="rId3"/>
    <p:sldId id="280" r:id="rId4"/>
    <p:sldId id="270" r:id="rId5"/>
    <p:sldId id="258" r:id="rId6"/>
    <p:sldId id="279" r:id="rId7"/>
    <p:sldId id="274" r:id="rId8"/>
    <p:sldId id="278" r:id="rId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6FFE7-4E6D-44BB-B115-E8176C0DB87C}" type="datetimeFigureOut">
              <a:rPr lang="nl-NL" smtClean="0"/>
              <a:t>13-4-2015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46ED0-92AF-4300-B815-74444B4742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19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46ED0-92AF-4300-B815-74444B4742F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268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46ED0-92AF-4300-B815-74444B4742F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41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46ED0-92AF-4300-B815-74444B4742F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734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46ED0-92AF-4300-B815-74444B4742F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144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46ED0-92AF-4300-B815-74444B4742F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674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46ED0-92AF-4300-B815-74444B4742F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9086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46ED0-92AF-4300-B815-74444B4742F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725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46ED0-92AF-4300-B815-74444B4742F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55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76652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3606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C030B0-AEE6-4433-A0BC-1298E88153C0}" type="datetimeFigureOut">
              <a:rPr lang="nl-NL"/>
              <a:pPr/>
              <a:t>13-4-2015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61516-32CF-4BC7-922B-B3663557047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36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436096" y="26064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483488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EF45F9-F49E-4DD7-8410-136884B879F8}" type="datetimeFigureOut">
              <a:rPr lang="nl-NL"/>
              <a:pPr/>
              <a:t>13-4-2015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D539-52CD-4C52-901B-E3712A2C4FD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16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E76926-D6B1-49EF-9819-853156BF3134}" type="datetimeFigureOut">
              <a:rPr lang="nl-NL"/>
              <a:pPr/>
              <a:t>13-4-2015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A1439-00EA-4920-AFDE-0F57507AA71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43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849070-0015-48A1-890D-53060BD09AFA}" type="datetimeFigureOut">
              <a:rPr lang="nl-NL"/>
              <a:pPr/>
              <a:t>13-4-2015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8638E-AAAD-4F76-A0EE-F87F776E37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44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6344" y="1627632"/>
            <a:ext cx="33947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4067944" y="1628800"/>
            <a:ext cx="33947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D907D82-B96E-46DB-AE10-4B22A976F054}" type="datetimeFigureOut">
              <a:rPr lang="nl-NL"/>
              <a:pPr/>
              <a:t>13-4-2015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ED31A-DDF0-4AE5-9253-0D40C7D7791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85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82549-0ADC-4E5C-B0CC-D07E73842886}" type="datetimeFigureOut">
              <a:rPr lang="nl-NL"/>
              <a:pPr/>
              <a:t>13-4-2015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5BF53-FAA1-4927-88DD-889173793E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69EF2A-A0C0-4EF2-BF4F-1FEF784EA280}" type="datetimeFigureOut">
              <a:rPr lang="nl-NL"/>
              <a:pPr/>
              <a:t>13-4-2015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A45DB-A39F-49A4-9B1D-C63235AB65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17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67464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75856" y="273050"/>
            <a:ext cx="417646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67464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22ADF-5BA3-48D1-A0BF-B7D9B93B1DD3}" type="datetimeFigureOut">
              <a:rPr lang="nl-NL"/>
              <a:pPr/>
              <a:t>13-4-2015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BA450-491A-464D-B547-D40D24EB01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8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09A710-01CD-44A4-8D59-0465A979D0C4}" type="datetimeFigureOut">
              <a:rPr lang="nl-NL"/>
              <a:pPr/>
              <a:t>13-4-2015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C5606-E672-4E4B-8C28-955A1B9BD41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94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76C358-0EBF-4760-AD56-A0E0188AFC40}" type="datetimeFigureOut">
              <a:rPr lang="nl-NL"/>
              <a:pPr/>
              <a:t>13-4-2015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13D4E-0640-4E1E-83D0-A69D841D33B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86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9945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68313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E44C002-163E-4857-9B9F-3A53833374AA}" type="datetimeFigureOut">
              <a:rPr lang="nl-NL"/>
              <a:pPr/>
              <a:t>13-4-2015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71775" y="6308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95963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2CCCAA-AA82-4C23-B472-F54ADC0284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49" r:id="rId10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6766520" cy="1470025"/>
          </a:xfrm>
        </p:spPr>
        <p:txBody>
          <a:bodyPr/>
          <a:lstStyle/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ART</a:t>
            </a:r>
            <a:endParaRPr lang="nl-N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5360640" cy="1752600"/>
          </a:xfrm>
        </p:spPr>
        <p:txBody>
          <a:bodyPr/>
          <a:lstStyle/>
          <a:p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&amp;</a:t>
            </a:r>
          </a:p>
          <a:p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Vincent van Gogh</a:t>
            </a:r>
          </a:p>
          <a:p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  <a:endParaRPr lang="nl-NL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4536504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art-psy.nl/wp-content/uploads/2015/01/logoheade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3" y="620688"/>
            <a:ext cx="219205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55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2137"/>
          <a:stretch/>
        </p:blipFill>
        <p:spPr bwMode="auto">
          <a:xfrm>
            <a:off x="2519772" y="1916832"/>
            <a:ext cx="4104456" cy="354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2339752" y="692696"/>
                <a:ext cx="44644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i="1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nl-NL" sz="4400" dirty="0"/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692696"/>
                <a:ext cx="4464496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9" y="559733"/>
            <a:ext cx="219551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31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291" y="274638"/>
            <a:ext cx="5306434" cy="803311"/>
          </a:xfrm>
        </p:spPr>
        <p:txBody>
          <a:bodyPr/>
          <a:lstStyle/>
          <a:p>
            <a:r>
              <a:rPr lang="en-US">
                <a:solidFill>
                  <a:srgbClr val="1F497D"/>
                </a:solidFill>
                <a:latin typeface="Helvetica" charset="0"/>
                <a:cs typeface="Helvetica" charset="0"/>
              </a:rPr>
              <a:t>Herstel is haalbaar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548DD4"/>
                </a:solidFill>
                <a:latin typeface="Arial"/>
                <a:cs typeface="Arial"/>
              </a:rPr>
              <a:t>Herstel Ondersteunend Plan = HOP</a:t>
            </a:r>
          </a:p>
          <a:p>
            <a:r>
              <a:rPr lang="nl-NL">
                <a:solidFill>
                  <a:srgbClr val="548DD4"/>
                </a:solidFill>
                <a:latin typeface="Arial"/>
                <a:cs typeface="Arial"/>
              </a:rPr>
              <a:t>Slim Team Eigen Regie Klantwaardig = STERK</a:t>
            </a:r>
            <a:endParaRPr lang="en-US">
              <a:solidFill>
                <a:srgbClr val="548DD4"/>
              </a:solidFill>
              <a:latin typeface="Arial"/>
              <a:cs typeface="Arial"/>
            </a:endParaRPr>
          </a:p>
          <a:p>
            <a:r>
              <a:rPr lang="en-US">
                <a:solidFill>
                  <a:srgbClr val="548DD4"/>
                </a:solidFill>
                <a:latin typeface="Arial"/>
                <a:cs typeface="Arial"/>
              </a:rPr>
              <a:t>Narratief perspectief = levensverhaal = autonomie</a:t>
            </a:r>
          </a:p>
          <a:p>
            <a:r>
              <a:rPr lang="en-US">
                <a:solidFill>
                  <a:srgbClr val="548DD4"/>
                </a:solidFill>
                <a:latin typeface="Arial"/>
                <a:cs typeface="Arial"/>
              </a:rPr>
              <a:t>Zingeving als ondersteuning</a:t>
            </a:r>
          </a:p>
          <a:p>
            <a:endParaRPr lang="en-US">
              <a:solidFill>
                <a:srgbClr val="548DD4"/>
              </a:solidFill>
              <a:cs typeface="Helvetic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9" y="353383"/>
            <a:ext cx="219551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0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283" y="274638"/>
            <a:ext cx="5242442" cy="788841"/>
          </a:xfrm>
        </p:spPr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 Herstel is haalbaar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4906" y="1505054"/>
            <a:ext cx="7148513" cy="4640687"/>
          </a:xfrm>
        </p:spPr>
        <p:txBody>
          <a:bodyPr anchor="t"/>
          <a:lstStyle/>
          <a:p>
            <a:r>
              <a:rPr lang="nl-NL" sz="2800" dirty="0" smtClean="0">
                <a:solidFill>
                  <a:schemeClr val="accent1"/>
                </a:solidFill>
              </a:rPr>
              <a:t>Visie op dagbesteding -&gt; zinvolle dagbesteding = cliëntparticipatie</a:t>
            </a:r>
          </a:p>
          <a:p>
            <a:r>
              <a:rPr lang="nl-NL" sz="2800" dirty="0" smtClean="0">
                <a:solidFill>
                  <a:schemeClr val="accent1"/>
                </a:solidFill>
              </a:rPr>
              <a:t>Van inloop naar voorliggende voorziening, samen met gemeente op zoek naar kansen</a:t>
            </a:r>
          </a:p>
          <a:p>
            <a:r>
              <a:rPr lang="nl-NL" sz="2800" dirty="0" smtClean="0">
                <a:solidFill>
                  <a:schemeClr val="accent1"/>
                </a:solidFill>
              </a:rPr>
              <a:t>Implementatieplan Triple C voor doelgroep GGZ 7 B(D) </a:t>
            </a:r>
          </a:p>
          <a:p>
            <a:r>
              <a:rPr lang="nl-NL" sz="2800" dirty="0" smtClean="0">
                <a:solidFill>
                  <a:schemeClr val="accent1"/>
                </a:solidFill>
              </a:rPr>
              <a:t>Peer2peer, In voor de Mantelzorg, Ypsilon, De Mat</a:t>
            </a:r>
          </a:p>
          <a:p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9" y="418822"/>
            <a:ext cx="219551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71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128792" cy="554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19551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215" y="196330"/>
            <a:ext cx="2743200" cy="11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0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15" y="1236335"/>
            <a:ext cx="6669673" cy="464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2" y="536599"/>
            <a:ext cx="219551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31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67" y="261938"/>
            <a:ext cx="1888471" cy="852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412776"/>
            <a:ext cx="5842015" cy="922114"/>
          </a:xfrm>
        </p:spPr>
        <p:txBody>
          <a:bodyPr/>
          <a:lstStyle/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Sterk </a:t>
            </a:r>
            <a:br>
              <a:rPr lang="nl-N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Slim Team Eigen Regie Klantwaardig</a:t>
            </a:r>
            <a:endParaRPr lang="nl-N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19551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0338" y="2938463"/>
            <a:ext cx="6418262" cy="221599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B0F0"/>
                </a:solidFill>
                <a:latin typeface="Arial"/>
                <a:cs typeface="Arial"/>
              </a:rPr>
              <a:t>Collectief/Waarden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B0F0"/>
                </a:solidFill>
                <a:latin typeface="Arial"/>
                <a:cs typeface="Arial"/>
              </a:rPr>
              <a:t>Inrichting processen/systeem tbv klantwaarde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>
                <a:solidFill>
                  <a:srgbClr val="00B0F0"/>
                </a:solidFill>
                <a:latin typeface="Arial"/>
                <a:cs typeface="Arial"/>
              </a:rPr>
              <a:t>verbinding met Theory 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B0F0"/>
                </a:solidFill>
                <a:latin typeface="Arial"/>
                <a:cs typeface="Arial"/>
              </a:rPr>
              <a:t>Co-creatie </a:t>
            </a:r>
            <a:r>
              <a:rPr lang="nl-NL" sz="2000">
                <a:solidFill>
                  <a:srgbClr val="00B0F0"/>
                </a:solidFill>
                <a:latin typeface="Arial"/>
                <a:cs typeface="Arial"/>
              </a:rPr>
              <a:t>in Triade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B0F0"/>
                </a:solidFill>
                <a:latin typeface="Arial"/>
                <a:cs typeface="Arial"/>
              </a:rPr>
              <a:t>Professionaliteit/bejegening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B0F0"/>
                </a:solidFill>
                <a:latin typeface="Arial"/>
              </a:rPr>
              <a:t>Resultaten meten</a:t>
            </a:r>
            <a:endParaRPr lang="en-US">
              <a:solidFill>
                <a:srgbClr val="00B0F0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B0F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1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3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STERK verbeterbord</a:t>
            </a:r>
            <a:br>
              <a:rPr lang="nl-NL" altLang="nl-NL" sz="3600" b="1" dirty="0" smtClean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nl-NL" altLang="nl-NL" sz="3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als hulpmiddel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68475"/>
            <a:ext cx="6994525" cy="4189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2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ent van Gogh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Vincent van Gogh</Template>
  <TotalTime>1738</TotalTime>
  <Words>102</Words>
  <Application>Microsoft Office PowerPoint</Application>
  <PresentationFormat>Diavoorstelling (4:3)</PresentationFormat>
  <Paragraphs>31</Paragraphs>
  <Slides>8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Vincent van Gogh</vt:lpstr>
      <vt:lpstr>ART</vt:lpstr>
      <vt:lpstr>PowerPoint-presentatie</vt:lpstr>
      <vt:lpstr>Herstel is haalbaar</vt:lpstr>
      <vt:lpstr> Herstel is haalbaar</vt:lpstr>
      <vt:lpstr>PowerPoint-presentatie</vt:lpstr>
      <vt:lpstr>PowerPoint-presentatie</vt:lpstr>
      <vt:lpstr>Sterk  Slim Team Eigen Regie Klantwaardig</vt:lpstr>
      <vt:lpstr>STERK verbeterbord als hulpmiddel</vt:lpstr>
    </vt:vector>
  </TitlesOfParts>
  <Company>VvG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Wit, A. de (teamcoordinator B&amp;V)</dc:creator>
  <cp:lastModifiedBy>Linda Frijters</cp:lastModifiedBy>
  <cp:revision>86</cp:revision>
  <dcterms:created xsi:type="dcterms:W3CDTF">2013-06-09T18:39:54Z</dcterms:created>
  <dcterms:modified xsi:type="dcterms:W3CDTF">2015-04-13T13:36:57Z</dcterms:modified>
</cp:coreProperties>
</file>