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773"/>
    <a:srgbClr val="E3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41B6-4CF0-4E00-A8FE-2B6D703609A7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7F4FE-81A3-49A6-8506-B960DBE17A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36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Tom – landelijk traject ART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7F4FE-81A3-49A6-8506-B960DBE17A1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33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A63D-FE8E-40C8-8DFE-E59F59D656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10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CC64-A01F-41E8-AF1A-578D9BA614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4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04BE-7865-49A6-956E-241BCA14C9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30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02851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65C37-DC25-46CE-96B9-51828CC2E7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70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8C82D-720A-42D0-B55D-7D07218178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03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AE0C-6462-4DA4-B2B3-986B88EF3A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32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E84A-EB44-4144-9EC3-60B76AFD51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3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9F4C-6603-4854-95D0-F9E55B62D6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0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C2DE-C515-41AB-B4E8-809C8919B2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54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65B1-3AD1-46D3-B299-A0EE7DF778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03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F9BC-CE9C-433F-8A7E-3DDCE1EC65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24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417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A7741E7-D821-481B-9972-EEB18FAEA1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1" name="Picture 7" descr="Logo_GGZBB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38888"/>
            <a:ext cx="18732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4177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E37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E37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37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37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3722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492125" y="1597024"/>
            <a:ext cx="2808288" cy="1368426"/>
            <a:chOff x="0" y="0"/>
            <a:chExt cx="2808287" cy="1368425"/>
          </a:xfrm>
        </p:grpSpPr>
        <p:sp>
          <p:nvSpPr>
            <p:cNvPr id="9" name="Shape 9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2800" b="1">
                  <a:solidFill>
                    <a:srgbClr val="FFFFFF"/>
                  </a:solidFill>
                </a:rPr>
                <a:t>A</a:t>
              </a:r>
              <a:r>
                <a:rPr>
                  <a:solidFill>
                    <a:srgbClr val="FFFFFF"/>
                  </a:solidFill>
                </a:rPr>
                <a:t>CTIEVE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992437" y="1614487"/>
            <a:ext cx="2808289" cy="1368426"/>
            <a:chOff x="0" y="0"/>
            <a:chExt cx="2808287" cy="1368425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HE</a:t>
              </a:r>
              <a:r>
                <a:rPr sz="2800" b="1">
                  <a:solidFill>
                    <a:srgbClr val="FFFFFF"/>
                  </a:solidFill>
                </a:rPr>
                <a:t>R</a:t>
              </a:r>
              <a:r>
                <a:rPr>
                  <a:solidFill>
                    <a:srgbClr val="FFFFFF"/>
                  </a:solidFill>
                </a:rPr>
                <a:t>STEL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5491162" y="1617662"/>
            <a:ext cx="2808289" cy="1368426"/>
            <a:chOff x="0" y="0"/>
            <a:chExt cx="2808287" cy="1368425"/>
          </a:xfrm>
        </p:grpSpPr>
        <p:sp>
          <p:nvSpPr>
            <p:cNvPr id="15" name="Shape 15"/>
            <p:cNvSpPr/>
            <p:nvPr/>
          </p:nvSpPr>
          <p:spPr>
            <a:xfrm>
              <a:off x="0" y="0"/>
              <a:ext cx="2808288" cy="136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11232" y="435292"/>
              <a:ext cx="1985824" cy="49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2800" b="1">
                  <a:solidFill>
                    <a:srgbClr val="FFFFFF"/>
                  </a:solidFill>
                </a:rPr>
                <a:t>T</a:t>
              </a:r>
              <a:r>
                <a:rPr>
                  <a:solidFill>
                    <a:srgbClr val="FFFFFF"/>
                  </a:solidFill>
                </a:rPr>
                <a:t>RIADE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90525" y="3157537"/>
            <a:ext cx="1295400" cy="863601"/>
            <a:chOff x="0" y="0"/>
            <a:chExt cx="1295400" cy="86360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zoveel mogelijk bewezen effectieve interventies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4395787" y="3198812"/>
            <a:ext cx="1295401" cy="863601"/>
            <a:chOff x="0" y="0"/>
            <a:chExt cx="1295400" cy="863600"/>
          </a:xfrm>
        </p:grpSpPr>
        <p:sp>
          <p:nvSpPr>
            <p:cNvPr id="21" name="Shape 21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Ondersteun herstel en bevorder empowerment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68300" y="5243512"/>
            <a:ext cx="1295400" cy="863601"/>
            <a:chOff x="0" y="0"/>
            <a:chExt cx="1295400" cy="863600"/>
          </a:xfrm>
        </p:grpSpPr>
        <p:sp>
          <p:nvSpPr>
            <p:cNvPr id="24" name="Shape 24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2140" y="106680"/>
              <a:ext cx="12111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Maak optimaal gebruik van nieuwe technologieën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316037" y="4211637"/>
            <a:ext cx="1298576" cy="865188"/>
            <a:chOff x="0" y="0"/>
            <a:chExt cx="1298575" cy="865187"/>
          </a:xfrm>
        </p:grpSpPr>
        <p:sp>
          <p:nvSpPr>
            <p:cNvPr id="27" name="Shape 27"/>
            <p:cNvSpPr/>
            <p:nvPr/>
          </p:nvSpPr>
          <p:spPr>
            <a:xfrm>
              <a:off x="0" y="0"/>
              <a:ext cx="1298575" cy="865188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2217" y="107473"/>
              <a:ext cx="1214141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Bevorder goede lichamelijke gezondheid en –zorg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2281237" y="5243512"/>
            <a:ext cx="1296988" cy="863601"/>
            <a:chOff x="0" y="0"/>
            <a:chExt cx="1296987" cy="863600"/>
          </a:xfrm>
        </p:grpSpPr>
        <p:sp>
          <p:nvSpPr>
            <p:cNvPr id="30" name="Shape 30"/>
            <p:cNvSpPr/>
            <p:nvPr/>
          </p:nvSpPr>
          <p:spPr>
            <a:xfrm>
              <a:off x="0" y="0"/>
              <a:ext cx="1296988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2140" y="36829"/>
              <a:ext cx="1212708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integrale behandeling en ondersteuning die op continuïteit is gebaseerd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2239962" y="3157537"/>
            <a:ext cx="1296988" cy="863601"/>
            <a:chOff x="0" y="0"/>
            <a:chExt cx="1296987" cy="8636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1296988" cy="863600"/>
            </a:xfrm>
            <a:prstGeom prst="roundRect">
              <a:avLst>
                <a:gd name="adj" fmla="val 16667"/>
              </a:avLst>
            </a:prstGeom>
            <a:solidFill>
              <a:srgbClr val="E46C0A"/>
            </a:solidFill>
            <a:ln w="25400" cap="flat">
              <a:solidFill>
                <a:srgbClr val="E46C0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2140" y="36829"/>
              <a:ext cx="1212708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Bied behandeling en ondersteuning die dimensioneel en fasegevoelig zijn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3406775" y="4248150"/>
            <a:ext cx="1295400" cy="865188"/>
            <a:chOff x="0" y="0"/>
            <a:chExt cx="1295400" cy="865187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1295400" cy="865188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42217" y="107473"/>
              <a:ext cx="1210966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Bevorder participatie en bestrijdt stigmatisering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7086600" y="4211637"/>
            <a:ext cx="1316038" cy="939801"/>
            <a:chOff x="0" y="0"/>
            <a:chExt cx="1316037" cy="939800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1316038" cy="9398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45859" y="144779"/>
              <a:ext cx="122432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Ondersteun en werk samen met familie en andere naastbetrokkenen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4406900" y="5243512"/>
            <a:ext cx="1295400" cy="863601"/>
            <a:chOff x="0" y="0"/>
            <a:chExt cx="1295400" cy="863600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2140" y="316230"/>
              <a:ext cx="1211120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personalized care</a:t>
              </a: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6489700" y="5243512"/>
            <a:ext cx="1295400" cy="863601"/>
            <a:chOff x="0" y="0"/>
            <a:chExt cx="1295400" cy="863600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2140" y="36829"/>
              <a:ext cx="1211120" cy="789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Werk aan effectieve betrekkingen in de bredere sociale omgeving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489700" y="3195637"/>
            <a:ext cx="1295400" cy="863601"/>
            <a:chOff x="0" y="0"/>
            <a:chExt cx="1295400" cy="863600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295400" cy="863600"/>
            </a:xfrm>
            <a:prstGeom prst="roundRect">
              <a:avLst>
                <a:gd name="adj" fmla="val 16667"/>
              </a:avLst>
            </a:prstGeom>
            <a:solidFill>
              <a:srgbClr val="009900"/>
            </a:solidFill>
            <a:ln w="25400" cap="flat">
              <a:solidFill>
                <a:srgbClr val="009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2140" y="176530"/>
              <a:ext cx="1211120" cy="510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Investeer veel in een goede werkrelatie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5110162" y="4248150"/>
            <a:ext cx="1379538" cy="865188"/>
            <a:chOff x="0" y="0"/>
            <a:chExt cx="1379537" cy="865187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379538" cy="865188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2218" y="247173"/>
              <a:ext cx="129510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0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000" b="1">
                  <a:solidFill>
                    <a:srgbClr val="FFFFFF"/>
                  </a:solidFill>
                </a:rPr>
                <a:t>Streef naar veiligheid 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492125" y="44450"/>
            <a:ext cx="8285163" cy="481013"/>
            <a:chOff x="0" y="0"/>
            <a:chExt cx="8285162" cy="481012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8285163" cy="481013"/>
            </a:xfrm>
            <a:prstGeom prst="rect">
              <a:avLst/>
            </a:prstGeom>
            <a:solidFill>
              <a:srgbClr val="FFFF00"/>
            </a:solidFill>
            <a:ln w="25400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002060"/>
                  </a:solidFill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61436"/>
              <a:ext cx="828516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002060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002060"/>
                  </a:solidFill>
                </a:rPr>
                <a:t>BASISBEHOEFTEN/ KWALITEIT VAN LEVEN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562100" y="614283"/>
            <a:ext cx="5689600" cy="790655"/>
            <a:chOff x="0" y="0"/>
            <a:chExt cx="5689599" cy="790654"/>
          </a:xfrm>
        </p:grpSpPr>
        <p:sp>
          <p:nvSpPr>
            <p:cNvPr id="57" name="Shape 57"/>
            <p:cNvSpPr/>
            <p:nvPr/>
          </p:nvSpPr>
          <p:spPr>
            <a:xfrm>
              <a:off x="0" y="25479"/>
              <a:ext cx="5689600" cy="76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7030A0"/>
            </a:solidFill>
            <a:ln w="25400" cap="flat">
              <a:solidFill>
                <a:srgbClr val="7030A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422399" y="-1"/>
              <a:ext cx="2844801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Veranderende opvattingen</a:t>
              </a:r>
            </a:p>
          </p:txBody>
        </p:sp>
      </p:grpSp>
      <p:sp>
        <p:nvSpPr>
          <p:cNvPr id="60" name="Shape 60"/>
          <p:cNvSpPr/>
          <p:nvPr/>
        </p:nvSpPr>
        <p:spPr>
          <a:xfrm rot="5400000">
            <a:off x="4253706" y="1908968"/>
            <a:ext cx="317501" cy="872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29"/>
                  <a:pt x="10800" y="65"/>
                </a:cubicBezTo>
                <a:lnTo>
                  <a:pt x="10800" y="10735"/>
                </a:lnTo>
                <a:cubicBezTo>
                  <a:pt x="10800" y="10771"/>
                  <a:pt x="15635" y="10800"/>
                  <a:pt x="21600" y="10800"/>
                </a:cubicBezTo>
                <a:lnTo>
                  <a:pt x="21600" y="10800"/>
                </a:lnTo>
                <a:cubicBezTo>
                  <a:pt x="15635" y="10800"/>
                  <a:pt x="10800" y="10829"/>
                  <a:pt x="10800" y="10865"/>
                </a:cubicBezTo>
                <a:lnTo>
                  <a:pt x="10800" y="21535"/>
                </a:lnTo>
                <a:cubicBezTo>
                  <a:pt x="10800" y="21571"/>
                  <a:pt x="5965" y="21600"/>
                  <a:pt x="0" y="21600"/>
                </a:cubicBezTo>
              </a:path>
            </a:pathLst>
          </a:custGeom>
          <a:ln w="28575">
            <a:solidFill>
              <a:srgbClr val="4A7EBB"/>
            </a:solidFill>
            <a:round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grpSp>
        <p:nvGrpSpPr>
          <p:cNvPr id="63" name="Group 63"/>
          <p:cNvGrpSpPr/>
          <p:nvPr/>
        </p:nvGrpSpPr>
        <p:grpSpPr>
          <a:xfrm>
            <a:off x="96837" y="6436042"/>
            <a:ext cx="8597901" cy="294641"/>
            <a:chOff x="0" y="0"/>
            <a:chExt cx="8597900" cy="294640"/>
          </a:xfrm>
        </p:grpSpPr>
        <p:sp>
          <p:nvSpPr>
            <p:cNvPr id="61" name="Shape 61"/>
            <p:cNvSpPr/>
            <p:nvPr/>
          </p:nvSpPr>
          <p:spPr>
            <a:xfrm>
              <a:off x="0" y="36194"/>
              <a:ext cx="8597900" cy="222251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4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-1"/>
              <a:ext cx="8597900" cy="294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1400" b="1">
                  <a:solidFill>
                    <a:srgbClr val="FFFFFF"/>
                  </a:solidFill>
                </a:rPr>
                <a:t>Samenwerking: FACT, HIC, buurtzorg, RACT, maatschappij</a:t>
              </a:r>
            </a:p>
          </p:txBody>
        </p:sp>
      </p:grpSp>
      <p:pic>
        <p:nvPicPr>
          <p:cNvPr id="64" name="Afbeelding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056423"/>
            <a:ext cx="1907073" cy="438524"/>
          </a:xfrm>
          <a:prstGeom prst="rect">
            <a:avLst/>
          </a:prstGeom>
        </p:spPr>
      </p:pic>
      <p:pic>
        <p:nvPicPr>
          <p:cNvPr id="65" name="Afbeelding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09320"/>
            <a:ext cx="1907073" cy="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66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GGz Breburg">
  <a:themeElements>
    <a:clrScheme name="presentatie GGz Brebur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 GGz Brebu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e GGz Brebu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GGz Brebu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GGz Brebu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104</Words>
  <Application>Microsoft Office PowerPoint</Application>
  <PresentationFormat>Diavoorstelling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presentatie GGz Breburg</vt:lpstr>
      <vt:lpstr>PowerPoint-presentatie</vt:lpstr>
    </vt:vector>
  </TitlesOfParts>
  <Company>GGZ Regio Breda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Rubenm</dc:creator>
  <cp:lastModifiedBy>Linda Frijters</cp:lastModifiedBy>
  <cp:revision>22</cp:revision>
  <dcterms:created xsi:type="dcterms:W3CDTF">2010-11-08T10:16:43Z</dcterms:created>
  <dcterms:modified xsi:type="dcterms:W3CDTF">2015-03-24T08:33:48Z</dcterms:modified>
</cp:coreProperties>
</file>